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75FA9-9C3D-4B94-8840-7E9792FB8A78}" v="22" dt="2024-01-12T14:48:15.876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/>
    <p:restoredTop sz="96327"/>
  </p:normalViewPr>
  <p:slideViewPr>
    <p:cSldViewPr snapToGrid="0">
      <p:cViewPr varScale="1">
        <p:scale>
          <a:sx n="113" d="100"/>
          <a:sy n="113" d="100"/>
        </p:scale>
        <p:origin x="132" y="450"/>
      </p:cViewPr>
      <p:guideLst>
        <p:guide orient="horz" pos="4320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8E6A5A72-C83F-60CB-4449-0AD950254B2D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E446C3-229B-7592-FAB4-83D1ABEFD7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531F66B2-0F4C-5ECE-38F9-D3664AEC145B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B70270-3582-2D84-4885-BECCD2D5E6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0C0E3120-4A06-C0DE-0010-860F869A5DB1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306CF2-3889-EE11-E4BE-6F4ED2C2DA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15F5154A-CDE0-A6C9-AD5A-7B87D408AAA6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970CF9-FDE2-A9CA-81BE-F02617FCED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6">
            <a:extLst>
              <a:ext uri="{FF2B5EF4-FFF2-40B4-BE49-F238E27FC236}">
                <a16:creationId xmlns:a16="http://schemas.microsoft.com/office/drawing/2014/main" id="{AA4FE8A5-CCFC-B941-551A-B1ADF2AAD80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7CE395-7DD6-3E4A-3F48-0F12B82C63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8664" y="5989099"/>
            <a:ext cx="6168497" cy="9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2D1C6355-273B-9640-A5BC-E36A12B087D9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C2591F-903D-E41F-663A-2E9BBCF26C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076C45A7-1D3A-0336-CDA7-D455CD41C75B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DA6B4D-4857-5E0B-1E51-F9C013F96F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E766DA1-1B5F-DF7F-6DE5-EBCD03D51695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8FDE8A-DC16-9993-4747-6E41AF9C7E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97A8F59-2BD3-40CE-74C9-50DD9308D83C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9E749F-9358-EE17-DFE1-EBC54392D6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31ACE14-8311-D581-0A98-8B07335783D2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0A79EE-DA8D-ACE8-011B-B8807012A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35967D-2F5E-8DD2-42F6-E91993EE85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8664" y="5989099"/>
            <a:ext cx="6168497" cy="9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6">
            <a:extLst>
              <a:ext uri="{FF2B5EF4-FFF2-40B4-BE49-F238E27FC236}">
                <a16:creationId xmlns:a16="http://schemas.microsoft.com/office/drawing/2014/main" id="{2DFDC1B0-0CFE-A505-5E92-9A004263B959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6C5757-8B25-8A69-BA21-64BE16AC98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6E290E41-5E08-D8EB-DAB8-BE88504DDA9D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20E3BC-1027-7C75-B0DE-C9DBF50D88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C4CC0D24-904F-A464-C5DE-91B8AEEA3DFC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3CB90B-B7CC-A625-89BF-2F5F56ECE9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B1652C9F-5D55-6AE6-1EC7-F871B0A01AE9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68425A-CBDE-3C27-1DD5-0855BB0F0F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" name="TextBox 156">
            <a:extLst>
              <a:ext uri="{FF2B5EF4-FFF2-40B4-BE49-F238E27FC236}">
                <a16:creationId xmlns:a16="http://schemas.microsoft.com/office/drawing/2014/main" id="{DAD4FB4D-1E51-D1C4-2DCB-DD0BA1A41D35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301FAD-B61A-9207-6F4D-03A46B4DB2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8664" y="5989099"/>
            <a:ext cx="6168497" cy="9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" name="TextBox 156">
            <a:extLst>
              <a:ext uri="{FF2B5EF4-FFF2-40B4-BE49-F238E27FC236}">
                <a16:creationId xmlns:a16="http://schemas.microsoft.com/office/drawing/2014/main" id="{8AF15FCF-3DED-59AF-3D58-194A78A901B6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EB6C4B0-ACEF-35EA-42CB-8D2117B81E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8664" y="5989099"/>
            <a:ext cx="6168497" cy="99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C1CC18-6396-59E6-7386-569C26F453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6">
            <a:extLst>
              <a:ext uri="{FF2B5EF4-FFF2-40B4-BE49-F238E27FC236}">
                <a16:creationId xmlns:a16="http://schemas.microsoft.com/office/drawing/2014/main" id="{A2FFAA9A-7ADD-0BD7-9307-E0E84A00C97E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F6594D-3A21-DEC2-EF2C-56ED442438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338" y="5976893"/>
            <a:ext cx="6349995" cy="102029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2EAE914-69E1-A37A-B8D6-42CF3324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9" y="5428045"/>
            <a:ext cx="8102599" cy="130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CC0A557-A3E5-894D-AA9B-90BEE542C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050E789-5042-02E6-31DF-7D76DAD83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4DE23EF-0B87-B8E1-3740-09119704F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</p:spPr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a9439166-47fc-4aad-80e0-a1ec5a16f92a"/>
  </ds:schemaRefs>
</ds:datastoreItem>
</file>

<file path=customXml/itemProps2.xml><?xml version="1.0" encoding="utf-8"?>
<ds:datastoreItem xmlns:ds="http://schemas.openxmlformats.org/officeDocument/2006/customXml" ds:itemID="{E46F745F-114D-4BC9-9396-1F6A25114EC1}"/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4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 Lucas (BIR)</cp:lastModifiedBy>
  <cp:revision>6</cp:revision>
  <dcterms:created xsi:type="dcterms:W3CDTF">2020-02-24T17:34:00Z</dcterms:created>
  <dcterms:modified xsi:type="dcterms:W3CDTF">2024-01-12T14:48:41Z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f33c0998-bb42-44e3-8f00-1c8effc2646b</vt:lpwstr>
  </property>
  <property fmtid="{D5CDD505-2E9C-101B-9397-08002B2CF9AE}" pid="4" name="Order">
    <vt:r8>10300</vt:r8>
  </property>
</Properties>
</file>